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2" r:id="rId3"/>
    <p:sldId id="268" r:id="rId4"/>
    <p:sldId id="271" r:id="rId5"/>
    <p:sldId id="276" r:id="rId6"/>
    <p:sldId id="277" r:id="rId7"/>
    <p:sldId id="282" r:id="rId8"/>
    <p:sldId id="289" r:id="rId9"/>
    <p:sldId id="285" r:id="rId10"/>
    <p:sldId id="284" r:id="rId11"/>
    <p:sldId id="288" r:id="rId12"/>
    <p:sldId id="286" r:id="rId13"/>
    <p:sldId id="287" r:id="rId14"/>
    <p:sldId id="283" r:id="rId1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38" autoAdjust="0"/>
    <p:restoredTop sz="94660"/>
  </p:normalViewPr>
  <p:slideViewPr>
    <p:cSldViewPr snapToGrid="0">
      <p:cViewPr>
        <p:scale>
          <a:sx n="77" d="100"/>
          <a:sy n="77" d="100"/>
        </p:scale>
        <p:origin x="-16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514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65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190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51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0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758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4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703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590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025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933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E1F8-09C9-4940-B409-92A277DF16F1}" type="datetimeFigureOut">
              <a:rPr lang="ar-IQ" smtClean="0"/>
              <a:t>18/11/1442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2D34-6A22-4B53-8F56-9F34D7ABEC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44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9900" y="521017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ar-IQ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1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244399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dirty="0">
                <a:solidFill>
                  <a:srgbClr val="FF0000"/>
                </a:solidFill>
              </a:rPr>
              <a:t>تدريبات وأمثلة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90688"/>
            <a:ext cx="11049000" cy="5167312"/>
          </a:xfrm>
        </p:spPr>
      </p:pic>
    </p:spTree>
    <p:extLst>
      <p:ext uri="{BB962C8B-B14F-4D97-AF65-F5344CB8AC3E}">
        <p14:creationId xmlns:p14="http://schemas.microsoft.com/office/powerpoint/2010/main" val="365148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3200" dirty="0">
                <a:solidFill>
                  <a:srgbClr val="FF0000"/>
                </a:solidFill>
              </a:rPr>
              <a:t>مثال (1) : (إعادة البناء المعرفي) علاج معرفي</a:t>
            </a:r>
          </a:p>
          <a:p>
            <a:pPr marL="0" indent="0">
              <a:buNone/>
            </a:pPr>
            <a:r>
              <a:rPr lang="ar-IQ" sz="3200" dirty="0"/>
              <a:t>- تلتقي بصديق لك في احد ممرات العمل ويتجاهلك تماماً.</a:t>
            </a:r>
          </a:p>
          <a:p>
            <a:pPr marL="0" indent="0">
              <a:buNone/>
            </a:pPr>
            <a:endParaRPr lang="ar-IQ" sz="3200" dirty="0"/>
          </a:p>
          <a:p>
            <a:pPr marL="0" indent="0">
              <a:buNone/>
            </a:pPr>
            <a:r>
              <a:rPr lang="ar-IQ" sz="3200" dirty="0">
                <a:solidFill>
                  <a:srgbClr val="FF0000"/>
                </a:solidFill>
              </a:rPr>
              <a:t>مثال (2): (إعادة البناء السلوكي) علاج سلوكي</a:t>
            </a:r>
            <a:br>
              <a:rPr lang="ar-IQ" sz="3200" dirty="0">
                <a:solidFill>
                  <a:srgbClr val="FF0000"/>
                </a:solidFill>
              </a:rPr>
            </a:br>
            <a:r>
              <a:rPr lang="ar-IQ" sz="3200" dirty="0"/>
              <a:t>- طالب يتلقى من استاذه دعوة لألقاء محاضرة لمجموعة من زملائه والطالب يرفض الدعوة بسبب الخجل. 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rgbClr val="FF0000"/>
                </a:solidFill>
              </a:rPr>
              <a:t>أمثلة</a:t>
            </a:r>
          </a:p>
        </p:txBody>
      </p:sp>
    </p:spTree>
    <p:extLst>
      <p:ext uri="{BB962C8B-B14F-4D97-AF65-F5344CB8AC3E}">
        <p14:creationId xmlns:p14="http://schemas.microsoft.com/office/powerpoint/2010/main" val="140362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7048500" cy="6858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27000" y="936625"/>
            <a:ext cx="4902200" cy="5616575"/>
          </a:xfrm>
        </p:spPr>
        <p:txBody>
          <a:bodyPr>
            <a:normAutofit/>
          </a:bodyPr>
          <a:lstStyle/>
          <a:p>
            <a:pPr algn="ctr"/>
            <a:r>
              <a:rPr lang="ar-IQ" sz="5400" dirty="0">
                <a:solidFill>
                  <a:srgbClr val="FF0000"/>
                </a:solidFill>
              </a:rPr>
              <a:t>شكراً لحسن أصغائكم</a:t>
            </a:r>
            <a:br>
              <a:rPr lang="ar-IQ" sz="5400" dirty="0">
                <a:solidFill>
                  <a:srgbClr val="FF0000"/>
                </a:solidFill>
              </a:rPr>
            </a:br>
            <a:r>
              <a:rPr lang="ar-IQ" sz="5400" dirty="0">
                <a:solidFill>
                  <a:srgbClr val="FF0000"/>
                </a:solidFill>
              </a:rPr>
              <a:t>دمتم بحفظ الله ورعايته</a:t>
            </a:r>
          </a:p>
        </p:txBody>
      </p:sp>
    </p:spTree>
    <p:extLst>
      <p:ext uri="{BB962C8B-B14F-4D97-AF65-F5344CB8AC3E}">
        <p14:creationId xmlns:p14="http://schemas.microsoft.com/office/powerpoint/2010/main" val="289290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38201"/>
            <a:ext cx="10731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4714"/>
            <a:ext cx="11887200" cy="6718300"/>
          </a:xfrm>
        </p:spPr>
      </p:pic>
    </p:spTree>
    <p:extLst>
      <p:ext uri="{BB962C8B-B14F-4D97-AF65-F5344CB8AC3E}">
        <p14:creationId xmlns:p14="http://schemas.microsoft.com/office/powerpoint/2010/main" val="14185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1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dirty="0">
                <a:solidFill>
                  <a:srgbClr val="FF0000"/>
                </a:solidFill>
              </a:rPr>
              <a:t>نماذج من الأفكار الخاطئة (الغير عقلانية)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200" dirty="0"/>
              <a:t>اعتقاد الشخص انه يجب ان يكون محبوباً من كل فرد من افراد بيئته.</a:t>
            </a:r>
          </a:p>
          <a:p>
            <a:r>
              <a:rPr lang="ar-IQ" sz="3200" dirty="0"/>
              <a:t>ان الشخص يجب ان يكون على درجة كبيرة من الكمال حتى يكون ذا قيمة.</a:t>
            </a:r>
          </a:p>
          <a:p>
            <a:r>
              <a:rPr lang="ar-IQ" sz="3200" dirty="0"/>
              <a:t>يتصف بعض الناس بالشر والجبن بدرجة عالية لذلك يجب ان يوجه لهم العقاب</a:t>
            </a:r>
          </a:p>
          <a:p>
            <a:r>
              <a:rPr lang="ar-IQ" sz="3200" dirty="0"/>
              <a:t>انه من السهل ان نتجنب بعض الصعوبات والمسؤوليات الشخصية بدلاً من مواجهتها.</a:t>
            </a:r>
          </a:p>
          <a:p>
            <a:r>
              <a:rPr lang="ar-IQ" sz="3200" dirty="0"/>
              <a:t>هناك دائماً حلاً واحداً صحيحاً مثالياً لكل مشكلة وعلينا البحث عن هذا الحل.</a:t>
            </a:r>
          </a:p>
        </p:txBody>
      </p:sp>
    </p:spTree>
    <p:extLst>
      <p:ext uri="{BB962C8B-B14F-4D97-AF65-F5344CB8AC3E}">
        <p14:creationId xmlns:p14="http://schemas.microsoft.com/office/powerpoint/2010/main" val="35754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00050"/>
            <a:ext cx="10007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036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117</Words>
  <Application>Microsoft Office PowerPoint</Application>
  <PresentationFormat>مخصص</PresentationFormat>
  <Paragraphs>13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نماذج من الأفكار الخاطئة (الغير عقلانية)</vt:lpstr>
      <vt:lpstr>عرض تقديمي في PowerPoint</vt:lpstr>
      <vt:lpstr>عرض تقديمي في PowerPoint</vt:lpstr>
      <vt:lpstr>عرض تقديمي في PowerPoint</vt:lpstr>
      <vt:lpstr>تدريبات وأمثلة</vt:lpstr>
      <vt:lpstr>أمثلة</vt:lpstr>
      <vt:lpstr>شكراً لحسن أصغائكم دمتم بحفظ الله ورعايته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نظرية العلاج المعرفي السلوكي</dc:title>
  <dc:creator>Maher</dc:creator>
  <cp:lastModifiedBy>DR.Ahmed Saker 2o1O</cp:lastModifiedBy>
  <cp:revision>38</cp:revision>
  <dcterms:created xsi:type="dcterms:W3CDTF">2019-08-26T07:54:51Z</dcterms:created>
  <dcterms:modified xsi:type="dcterms:W3CDTF">2021-06-27T11:17:37Z</dcterms:modified>
</cp:coreProperties>
</file>